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9D45D-3BA6-E428-7A8A-0783ABE70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00A36F-61B7-AD47-1BD2-A0E2983A0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E5400B-5885-947B-11B2-FE6F5E99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BE222-1913-7D02-EE7E-8E44B32B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6B3AEF-778F-768C-9E9E-C7F45931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9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D4461-8B26-F081-F6AE-91682496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683315-128E-7E46-8EDD-3146181D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4DEEF6-EE9F-7902-53D8-EE265CAB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674792-4CF6-A3F1-E371-4FC2418D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F3B588-7E9E-71E6-BB1C-222458FA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76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4DEC98A-F95E-0C32-0009-52547CCC6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40BC35-1E42-D24B-D82F-5773C9B3E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40A4B-FFC6-8B53-0EBC-A33E98FF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1526E-459B-74EA-6A32-0257C2E1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899F98-DF36-DA65-3D0E-252211BF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57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61BA4-BBD7-9C50-3323-16DA9A71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D730B-C8CF-C2A5-7705-A54568E3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2FB0C-5731-7427-887B-0C028260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0CD0E-C26D-767E-41DF-1B612295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CBFDC-E69A-BF09-1EDF-F80031D9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7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76BB9-5551-DE27-6EE9-B6505D12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F2D06C-3CAC-80FD-DBB0-884E9FF6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97EC5C-69E7-7DFC-C112-02AC95ED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0D043-1368-D56B-E7E3-86B0AFF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20AE55-A5C4-4B40-42CA-9450F7B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69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C59F7-497E-B92D-3069-83976A10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28489-8EF5-CD75-71A7-E05C4188B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50357B-8084-A43A-185A-525885180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4C52C-6CBB-9B4D-7AF6-B0EB7A07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0D4C27-FF46-C49B-72D6-90C2F3B1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C1F8D8-DD91-6A34-0222-BC03DFE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56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081BD-84AE-56AC-A81F-3BB137E9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7329A9-7A64-E48A-4E42-4146B7047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A51A81-B72D-954E-5DBC-79AEFD12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71E7A2-6AED-917B-8CD4-65734BE8E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57F966A-FD38-AA65-CC09-91B5CD953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8E0390-7841-9D06-B385-C4588B8F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A87146E-7672-6E1C-3D29-91E1D99A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08E4C6-8A58-C50E-F976-6A7E4729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39F16-8165-774B-9D60-79487375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A33CA6-588B-F2F7-DA48-652DA7FE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D95971-6F7F-B5B2-B151-9E51BB03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13F0A2-16CA-CDE3-7692-3DDB9891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85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0DEA0E-CAD7-B09F-ECE1-20E2F1B9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532617-D561-FB71-5D65-9C2328D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572096-E2CA-6B55-07A0-15A971B0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81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44B73-7C45-7DAB-E19B-FE4BB8B4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A36C1-82B4-EAB8-77F8-2B721AE86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F765B4-2B2B-E71C-17D1-9424FA4DD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FFCD7B-760E-2C25-338A-633737FC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2D058E-D0EA-7223-815F-C1B7CD63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916582-91C1-116E-B2F9-EAA3C5E6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11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8C6DC-3D86-18C7-042B-B375B35A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DB5C8A-EB72-9EC4-EACE-3E294252A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D5409A-11EA-46C7-8ED2-1CACDCA0D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1A621E-C893-96F4-70A2-7F3BA883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3EFCC-E59E-583C-1863-E9D7B70D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0A07ED-BE91-0C89-0A6F-3A1557F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43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E7BDD0-E525-A9FC-A047-8731D941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5E3747-7009-9C93-7BDC-D1EE1BC4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96E02-211D-5D98-2752-0D571B219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50B6-A2C3-4629-B2B5-E0B5BBBE092B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FA8CDE-CC5A-CB2D-6D33-7BAC0A339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4835AC-B507-2FDD-50FD-5B8A1647C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651C-798D-40B5-B3F4-97D1ACED54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0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E3CBA77-233C-C37E-AA8B-56CDCCF48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72" y="0"/>
            <a:ext cx="4449128" cy="6858000"/>
          </a:xfrm>
          <a:prstGeom prst="rect">
            <a:avLst/>
          </a:prstGeom>
        </p:spPr>
      </p:pic>
      <p:pic>
        <p:nvPicPr>
          <p:cNvPr id="7" name="Afbeelding 6" descr="Afbeelding met tekst, brief&#10;&#10;Automatisch gegenereerde beschrijving">
            <a:extLst>
              <a:ext uri="{FF2B5EF4-FFF2-40B4-BE49-F238E27FC236}">
                <a16:creationId xmlns:a16="http://schemas.microsoft.com/office/drawing/2014/main" id="{09F36661-237F-B591-AB58-9F2122FD0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48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1997E3A-83BB-8FF6-2C03-8DCC79C9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0"/>
            <a:ext cx="4663440" cy="6858000"/>
          </a:xfrm>
          <a:prstGeom prst="rect">
            <a:avLst/>
          </a:prstGeom>
        </p:spPr>
      </p:pic>
      <p:pic>
        <p:nvPicPr>
          <p:cNvPr id="7" name="Afbeelding 6" descr="Afbeelding met tekst, brief&#10;&#10;Automatisch gegenereerde beschrijving">
            <a:extLst>
              <a:ext uri="{FF2B5EF4-FFF2-40B4-BE49-F238E27FC236}">
                <a16:creationId xmlns:a16="http://schemas.microsoft.com/office/drawing/2014/main" id="{2ECF57EF-BB0F-4985-3483-35AFE6404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556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B59103CB-F4FB-ADB0-2630-11CCFB43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19" y="0"/>
            <a:ext cx="4650581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361EBA6-B12E-F47D-B452-A20EEE5E4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56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D9A687DF-32BE-F18C-A415-0AE9A6280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2" y="0"/>
            <a:ext cx="4607719" cy="6858000"/>
          </a:xfrm>
          <a:prstGeom prst="rect">
            <a:avLst/>
          </a:prstGeom>
        </p:spPr>
      </p:pic>
      <p:pic>
        <p:nvPicPr>
          <p:cNvPr id="5" name="Afbeelding 4" descr="Afbeelding met tekst, serviesgoed&#10;&#10;Automatisch gegenereerde beschrijving">
            <a:extLst>
              <a:ext uri="{FF2B5EF4-FFF2-40B4-BE49-F238E27FC236}">
                <a16:creationId xmlns:a16="http://schemas.microsoft.com/office/drawing/2014/main" id="{01D271BD-F6E6-4746-3CC1-A0D38B2DE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81" y="0"/>
            <a:ext cx="4449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AC61B9B-3094-0057-80A4-475723055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3" y="0"/>
            <a:ext cx="5606653" cy="88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081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Maureen Veneman</dc:creator>
  <cp:lastModifiedBy>Maureen Veneman</cp:lastModifiedBy>
  <cp:revision>1</cp:revision>
  <dcterms:created xsi:type="dcterms:W3CDTF">2023-03-23T13:17:45Z</dcterms:created>
  <dcterms:modified xsi:type="dcterms:W3CDTF">2023-03-23T13:21:15Z</dcterms:modified>
</cp:coreProperties>
</file>